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11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CED4D-E118-439A-95AE-D49B896EF6C4}" type="datetimeFigureOut">
              <a:rPr lang="nl-NL" smtClean="0"/>
              <a:t>5-6-2017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286CA-448C-411B-AC60-B5F45B300FC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5818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CED4D-E118-439A-95AE-D49B896EF6C4}" type="datetimeFigureOut">
              <a:rPr lang="nl-NL" smtClean="0"/>
              <a:t>5-6-2017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286CA-448C-411B-AC60-B5F45B300FC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4740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CED4D-E118-439A-95AE-D49B896EF6C4}" type="datetimeFigureOut">
              <a:rPr lang="nl-NL" smtClean="0"/>
              <a:t>5-6-2017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286CA-448C-411B-AC60-B5F45B300FC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3449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CED4D-E118-439A-95AE-D49B896EF6C4}" type="datetimeFigureOut">
              <a:rPr lang="nl-NL" smtClean="0"/>
              <a:t>5-6-2017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286CA-448C-411B-AC60-B5F45B300FC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6376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CED4D-E118-439A-95AE-D49B896EF6C4}" type="datetimeFigureOut">
              <a:rPr lang="nl-NL" smtClean="0"/>
              <a:t>5-6-2017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286CA-448C-411B-AC60-B5F45B300FC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3037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CED4D-E118-439A-95AE-D49B896EF6C4}" type="datetimeFigureOut">
              <a:rPr lang="nl-NL" smtClean="0"/>
              <a:t>5-6-2017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286CA-448C-411B-AC60-B5F45B300FC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9445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CED4D-E118-439A-95AE-D49B896EF6C4}" type="datetimeFigureOut">
              <a:rPr lang="nl-NL" smtClean="0"/>
              <a:t>5-6-2017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286CA-448C-411B-AC60-B5F45B300FC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299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CED4D-E118-439A-95AE-D49B896EF6C4}" type="datetimeFigureOut">
              <a:rPr lang="nl-NL" smtClean="0"/>
              <a:t>5-6-2017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286CA-448C-411B-AC60-B5F45B300FC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4318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CED4D-E118-439A-95AE-D49B896EF6C4}" type="datetimeFigureOut">
              <a:rPr lang="nl-NL" smtClean="0"/>
              <a:t>5-6-2017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286CA-448C-411B-AC60-B5F45B300FC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4504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CED4D-E118-439A-95AE-D49B896EF6C4}" type="datetimeFigureOut">
              <a:rPr lang="nl-NL" smtClean="0"/>
              <a:t>5-6-2017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286CA-448C-411B-AC60-B5F45B300FC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7114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CED4D-E118-439A-95AE-D49B896EF6C4}" type="datetimeFigureOut">
              <a:rPr lang="nl-NL" smtClean="0"/>
              <a:t>5-6-2017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286CA-448C-411B-AC60-B5F45B300FC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0753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/>
            </a:gs>
            <a:gs pos="49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CED4D-E118-439A-95AE-D49B896EF6C4}" type="datetimeFigureOut">
              <a:rPr lang="nl-NL" smtClean="0"/>
              <a:t>5-6-2017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286CA-448C-411B-AC60-B5F45B300FC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1103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89" y="0"/>
            <a:ext cx="11430003" cy="68580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115" y="1345262"/>
            <a:ext cx="1953248" cy="1929809"/>
          </a:xfrm>
          <a:prstGeom prst="rect">
            <a:avLst/>
          </a:prstGeom>
        </p:spPr>
      </p:pic>
      <p:grpSp>
        <p:nvGrpSpPr>
          <p:cNvPr id="14" name="Groep 13"/>
          <p:cNvGrpSpPr/>
          <p:nvPr/>
        </p:nvGrpSpPr>
        <p:grpSpPr>
          <a:xfrm>
            <a:off x="2340447" y="2938208"/>
            <a:ext cx="5305647" cy="808075"/>
            <a:chOff x="3130156" y="3604437"/>
            <a:chExt cx="5305647" cy="808075"/>
          </a:xfrm>
        </p:grpSpPr>
        <p:sp>
          <p:nvSpPr>
            <p:cNvPr id="9" name="Rechthoek 8"/>
            <p:cNvSpPr/>
            <p:nvPr/>
          </p:nvSpPr>
          <p:spPr>
            <a:xfrm>
              <a:off x="3130156" y="3604437"/>
              <a:ext cx="5305647" cy="808075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8" name="Tekstvak 7"/>
            <p:cNvSpPr txBox="1"/>
            <p:nvPr/>
          </p:nvSpPr>
          <p:spPr>
            <a:xfrm>
              <a:off x="3353440" y="3777641"/>
              <a:ext cx="48590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dirty="0"/>
                <a:t>You are challenged by youngster Joey</a:t>
              </a:r>
            </a:p>
          </p:txBody>
        </p:sp>
      </p:grpSp>
      <p:pic>
        <p:nvPicPr>
          <p:cNvPr id="13" name="Afbeelding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6435" y="1925231"/>
            <a:ext cx="522692" cy="524435"/>
          </a:xfrm>
          <a:prstGeom prst="rect">
            <a:avLst/>
          </a:prstGeom>
        </p:spPr>
      </p:pic>
      <p:pic>
        <p:nvPicPr>
          <p:cNvPr id="2050" name="Picture 2" descr="Afbeeldingsresultaat voor rattat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053" y="1408434"/>
            <a:ext cx="1956340" cy="173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e toelichting 3"/>
          <p:cNvSpPr/>
          <p:nvPr/>
        </p:nvSpPr>
        <p:spPr>
          <a:xfrm>
            <a:off x="8780318" y="394855"/>
            <a:ext cx="1828800" cy="935182"/>
          </a:xfrm>
          <a:prstGeom prst="wedgeEllipseCallout">
            <a:avLst>
              <a:gd name="adj1" fmla="val 55539"/>
              <a:gd name="adj2" fmla="val 36944"/>
            </a:avLst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/>
          <p:cNvSpPr txBox="1"/>
          <p:nvPr/>
        </p:nvSpPr>
        <p:spPr>
          <a:xfrm>
            <a:off x="8977775" y="665017"/>
            <a:ext cx="1735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Go </a:t>
            </a:r>
            <a:r>
              <a:rPr lang="nl-NL" dirty="0" err="1"/>
              <a:t>Rattata</a:t>
            </a:r>
            <a:endParaRPr lang="nl-NL" dirty="0"/>
          </a:p>
        </p:txBody>
      </p:sp>
      <p:pic>
        <p:nvPicPr>
          <p:cNvPr id="15" name="Afbeelding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287" y="5075897"/>
            <a:ext cx="522692" cy="524435"/>
          </a:xfrm>
          <a:prstGeom prst="rect">
            <a:avLst/>
          </a:prstGeom>
        </p:spPr>
      </p:pic>
      <p:pic>
        <p:nvPicPr>
          <p:cNvPr id="2052" name="Picture 4" descr="Afbeeldingsresultaat voor charmander no backgr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054" y="4007017"/>
            <a:ext cx="2778897" cy="2778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vale toelichting 15"/>
          <p:cNvSpPr/>
          <p:nvPr/>
        </p:nvSpPr>
        <p:spPr>
          <a:xfrm>
            <a:off x="734931" y="2663697"/>
            <a:ext cx="2269526" cy="935182"/>
          </a:xfrm>
          <a:prstGeom prst="wedgeEllipseCallout">
            <a:avLst>
              <a:gd name="adj1" fmla="val -68271"/>
              <a:gd name="adj2" fmla="val 56732"/>
            </a:avLst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kstvak 9"/>
          <p:cNvSpPr txBox="1"/>
          <p:nvPr/>
        </p:nvSpPr>
        <p:spPr>
          <a:xfrm>
            <a:off x="1001489" y="2919393"/>
            <a:ext cx="2867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Go </a:t>
            </a:r>
            <a:r>
              <a:rPr lang="nl-NL" dirty="0" err="1"/>
              <a:t>charmander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1066791" y="2907159"/>
            <a:ext cx="1317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Use</a:t>
            </a:r>
            <a:r>
              <a:rPr lang="nl-NL" dirty="0"/>
              <a:t> </a:t>
            </a:r>
            <a:r>
              <a:rPr lang="nl-NL" dirty="0" err="1"/>
              <a:t>Ember</a:t>
            </a:r>
            <a:endParaRPr lang="nl-NL" dirty="0"/>
          </a:p>
        </p:txBody>
      </p:sp>
      <p:pic>
        <p:nvPicPr>
          <p:cNvPr id="2054" name="Picture 6" descr="Afbeeldingsresultaat voor flame no backgroun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070" y="3856697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kstvak 11"/>
          <p:cNvSpPr txBox="1"/>
          <p:nvPr/>
        </p:nvSpPr>
        <p:spPr>
          <a:xfrm>
            <a:off x="8973322" y="618116"/>
            <a:ext cx="2623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Use</a:t>
            </a:r>
            <a:r>
              <a:rPr lang="nl-NL" dirty="0"/>
              <a:t> tackle</a:t>
            </a:r>
          </a:p>
        </p:txBody>
      </p:sp>
      <p:pic>
        <p:nvPicPr>
          <p:cNvPr id="2056" name="Picture 8" descr="Gerelateerde afbeeldi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529" y="2579148"/>
            <a:ext cx="4697824" cy="255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kstvak 16"/>
          <p:cNvSpPr txBox="1"/>
          <p:nvPr/>
        </p:nvSpPr>
        <p:spPr>
          <a:xfrm>
            <a:off x="1001489" y="2938208"/>
            <a:ext cx="3913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Use</a:t>
            </a:r>
            <a:r>
              <a:rPr lang="nl-NL" dirty="0"/>
              <a:t> </a:t>
            </a:r>
            <a:r>
              <a:rPr lang="nl-NL" dirty="0" err="1"/>
              <a:t>Smokescreen</a:t>
            </a:r>
            <a:endParaRPr lang="nl-NL" dirty="0"/>
          </a:p>
        </p:txBody>
      </p:sp>
      <p:sp>
        <p:nvSpPr>
          <p:cNvPr id="18" name="Tekstvak 17"/>
          <p:cNvSpPr txBox="1"/>
          <p:nvPr/>
        </p:nvSpPr>
        <p:spPr>
          <a:xfrm>
            <a:off x="8872683" y="665017"/>
            <a:ext cx="4844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Use</a:t>
            </a:r>
            <a:r>
              <a:rPr lang="nl-NL" dirty="0"/>
              <a:t> Quick attack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1001489" y="2960497"/>
            <a:ext cx="3759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Use</a:t>
            </a:r>
            <a:r>
              <a:rPr lang="nl-NL" dirty="0"/>
              <a:t> Scratch</a:t>
            </a:r>
          </a:p>
        </p:txBody>
      </p:sp>
      <p:pic>
        <p:nvPicPr>
          <p:cNvPr id="2058" name="Picture 10" descr="Afbeeldingsresultaat voor claw no backgroun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5936" y="1530237"/>
            <a:ext cx="1997636" cy="1879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kstvak 19"/>
          <p:cNvSpPr txBox="1"/>
          <p:nvPr/>
        </p:nvSpPr>
        <p:spPr>
          <a:xfrm>
            <a:off x="3077307" y="400011"/>
            <a:ext cx="378247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600" dirty="0"/>
              <a:t>K.O.</a:t>
            </a:r>
          </a:p>
        </p:txBody>
      </p:sp>
      <p:pic>
        <p:nvPicPr>
          <p:cNvPr id="2060" name="Picture 12" descr="Afbeeldingsresultaat voor Pokemon no background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504" y="1536992"/>
            <a:ext cx="1752533" cy="188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kstvak 20"/>
          <p:cNvSpPr txBox="1"/>
          <p:nvPr/>
        </p:nvSpPr>
        <p:spPr>
          <a:xfrm>
            <a:off x="8905191" y="677780"/>
            <a:ext cx="3407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Go </a:t>
            </a:r>
            <a:r>
              <a:rPr lang="nl-NL" dirty="0" err="1"/>
              <a:t>Squirtle</a:t>
            </a:r>
            <a:endParaRPr lang="nl-NL" dirty="0"/>
          </a:p>
        </p:txBody>
      </p:sp>
      <p:pic>
        <p:nvPicPr>
          <p:cNvPr id="2062" name="Picture 14" descr="Afbeeldingsresultaat voor cartoon water bubbles no background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404" y="1885447"/>
            <a:ext cx="1118983" cy="111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kstvak 21"/>
          <p:cNvSpPr txBox="1"/>
          <p:nvPr/>
        </p:nvSpPr>
        <p:spPr>
          <a:xfrm>
            <a:off x="8929071" y="665017"/>
            <a:ext cx="3871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Use</a:t>
            </a:r>
            <a:r>
              <a:rPr lang="nl-NL" dirty="0"/>
              <a:t> </a:t>
            </a:r>
            <a:r>
              <a:rPr lang="nl-NL" dirty="0" err="1"/>
              <a:t>Bubble</a:t>
            </a:r>
            <a:endParaRPr lang="nl-NL" dirty="0"/>
          </a:p>
        </p:txBody>
      </p:sp>
      <p:sp>
        <p:nvSpPr>
          <p:cNvPr id="23" name="Tekstvak 22"/>
          <p:cNvSpPr txBox="1"/>
          <p:nvPr/>
        </p:nvSpPr>
        <p:spPr>
          <a:xfrm>
            <a:off x="1222635" y="2916177"/>
            <a:ext cx="7508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Go </a:t>
            </a:r>
            <a:r>
              <a:rPr lang="nl-NL" dirty="0" err="1"/>
              <a:t>Pikachu</a:t>
            </a:r>
            <a:endParaRPr lang="nl-NL" dirty="0"/>
          </a:p>
        </p:txBody>
      </p:sp>
      <p:pic>
        <p:nvPicPr>
          <p:cNvPr id="31" name="Afbeelding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687" y="5228297"/>
            <a:ext cx="522692" cy="524435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369" y="4183133"/>
            <a:ext cx="2298628" cy="2366736"/>
          </a:xfrm>
          <a:prstGeom prst="rect">
            <a:avLst/>
          </a:prstGeom>
        </p:spPr>
      </p:pic>
      <p:sp>
        <p:nvSpPr>
          <p:cNvPr id="24" name="Bliksemflits 23"/>
          <p:cNvSpPr/>
          <p:nvPr/>
        </p:nvSpPr>
        <p:spPr>
          <a:xfrm rot="16722138">
            <a:off x="4319863" y="4846423"/>
            <a:ext cx="1104814" cy="739515"/>
          </a:xfrm>
          <a:prstGeom prst="lightningBol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Tekstvak 24"/>
          <p:cNvSpPr txBox="1"/>
          <p:nvPr/>
        </p:nvSpPr>
        <p:spPr>
          <a:xfrm>
            <a:off x="876762" y="2897085"/>
            <a:ext cx="2664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Use</a:t>
            </a:r>
            <a:r>
              <a:rPr lang="nl-NL" dirty="0"/>
              <a:t> </a:t>
            </a:r>
            <a:r>
              <a:rPr lang="nl-NL" dirty="0" err="1"/>
              <a:t>thundershock</a:t>
            </a:r>
            <a:endParaRPr lang="nl-NL" dirty="0"/>
          </a:p>
        </p:txBody>
      </p:sp>
      <p:pic>
        <p:nvPicPr>
          <p:cNvPr id="27" name="Afbeelding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107" y="1740580"/>
            <a:ext cx="2366379" cy="1668790"/>
          </a:xfrm>
          <a:prstGeom prst="rect">
            <a:avLst/>
          </a:prstGeom>
        </p:spPr>
      </p:pic>
      <p:sp>
        <p:nvSpPr>
          <p:cNvPr id="28" name="Tekstvak 27"/>
          <p:cNvSpPr txBox="1"/>
          <p:nvPr/>
        </p:nvSpPr>
        <p:spPr>
          <a:xfrm>
            <a:off x="8929071" y="648412"/>
            <a:ext cx="4145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Use</a:t>
            </a:r>
            <a:r>
              <a:rPr lang="nl-NL" dirty="0"/>
              <a:t> </a:t>
            </a:r>
            <a:r>
              <a:rPr lang="nl-NL" dirty="0" err="1"/>
              <a:t>wirthdraw</a:t>
            </a:r>
            <a:endParaRPr lang="nl-NL" dirty="0"/>
          </a:p>
        </p:txBody>
      </p:sp>
      <p:sp>
        <p:nvSpPr>
          <p:cNvPr id="29" name="Tekstvak 28"/>
          <p:cNvSpPr txBox="1"/>
          <p:nvPr/>
        </p:nvSpPr>
        <p:spPr>
          <a:xfrm>
            <a:off x="1190658" y="2898776"/>
            <a:ext cx="3318805" cy="383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Use</a:t>
            </a:r>
            <a:r>
              <a:rPr lang="nl-NL" dirty="0"/>
              <a:t> </a:t>
            </a:r>
            <a:r>
              <a:rPr lang="nl-NL" dirty="0" err="1"/>
              <a:t>thunder</a:t>
            </a:r>
            <a:endParaRPr lang="nl-NL" dirty="0"/>
          </a:p>
        </p:txBody>
      </p:sp>
      <p:sp>
        <p:nvSpPr>
          <p:cNvPr id="38" name="Bliksemflits 37"/>
          <p:cNvSpPr/>
          <p:nvPr/>
        </p:nvSpPr>
        <p:spPr>
          <a:xfrm rot="2963484">
            <a:off x="8211434" y="-2312371"/>
            <a:ext cx="2026883" cy="3094549"/>
          </a:xfrm>
          <a:prstGeom prst="lightningBol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48" name="Tekstballon: ovaal 2047"/>
          <p:cNvSpPr/>
          <p:nvPr/>
        </p:nvSpPr>
        <p:spPr>
          <a:xfrm>
            <a:off x="5529117" y="9074"/>
            <a:ext cx="2383162" cy="1850571"/>
          </a:xfrm>
          <a:prstGeom prst="wedgeEllipseCallout">
            <a:avLst>
              <a:gd name="adj1" fmla="val 60930"/>
              <a:gd name="adj2" fmla="val 35441"/>
            </a:avLst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Tekstvak 29"/>
          <p:cNvSpPr txBox="1"/>
          <p:nvPr/>
        </p:nvSpPr>
        <p:spPr>
          <a:xfrm>
            <a:off x="5724466" y="875400"/>
            <a:ext cx="3620853" cy="37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I will win next time</a:t>
            </a:r>
          </a:p>
        </p:txBody>
      </p:sp>
    </p:spTree>
    <p:extLst>
      <p:ext uri="{BB962C8B-B14F-4D97-AF65-F5344CB8AC3E}">
        <p14:creationId xmlns:p14="http://schemas.microsoft.com/office/powerpoint/2010/main" val="16244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5938">
        <p:dissolve/>
      </p:transition>
    </mc:Choice>
    <mc:Fallback xmlns="">
      <p:transition spd="slow" advClick="0" advTm="55938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500"/>
                            </p:stCondLst>
                            <p:childTnLst>
                              <p:par>
                                <p:cTn id="82" presetID="14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000"/>
                            </p:stCondLst>
                            <p:childTnLst>
                              <p:par>
                                <p:cTn id="8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500"/>
                            </p:stCondLst>
                            <p:childTnLst>
                              <p:par>
                                <p:cTn id="90" presetID="2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0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4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30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30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9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6500"/>
                            </p:stCondLst>
                            <p:childTnLst>
                              <p:par>
                                <p:cTn id="1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7000"/>
                            </p:stCondLst>
                            <p:childTnLst>
                              <p:par>
                                <p:cTn id="127" presetID="2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8" dur="25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25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7250"/>
                            </p:stCondLst>
                            <p:childTnLst>
                              <p:par>
                                <p:cTn id="132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2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2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7500"/>
                            </p:stCondLst>
                            <p:childTnLst>
                              <p:par>
                                <p:cTn id="137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8500"/>
                            </p:stCondLst>
                            <p:childTnLst>
                              <p:par>
                                <p:cTn id="1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8500"/>
                            </p:stCondLst>
                            <p:childTnLst>
                              <p:par>
                                <p:cTn id="148" presetID="2" presetClass="exit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9" dur="75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75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9750"/>
                            </p:stCondLst>
                            <p:childTnLst>
                              <p:par>
                                <p:cTn id="15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025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1000"/>
                            </p:stCondLst>
                            <p:childTnLst>
                              <p:par>
                                <p:cTn id="165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7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7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1750"/>
                            </p:stCondLst>
                            <p:childTnLst>
                              <p:par>
                                <p:cTn id="17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3750"/>
                            </p:stCondLst>
                            <p:childTnLst>
                              <p:par>
                                <p:cTn id="17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4250"/>
                            </p:stCondLst>
                            <p:childTnLst>
                              <p:par>
                                <p:cTn id="189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4750"/>
                            </p:stCondLst>
                            <p:childTnLst>
                              <p:par>
                                <p:cTn id="19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5250"/>
                            </p:stCondLst>
                            <p:childTnLst>
                              <p:par>
                                <p:cTn id="19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3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3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3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28250"/>
                            </p:stCondLst>
                            <p:childTnLst>
                              <p:par>
                                <p:cTn id="203" presetID="2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4" dur="3000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3000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1250"/>
                            </p:stCondLst>
                            <p:childTnLst>
                              <p:par>
                                <p:cTn id="20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31750"/>
                            </p:stCondLst>
                            <p:childTnLst>
                              <p:par>
                                <p:cTn id="214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32500"/>
                            </p:stCondLst>
                            <p:childTnLst>
                              <p:par>
                                <p:cTn id="220" presetID="5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1" dur="7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7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33250"/>
                            </p:stCondLst>
                            <p:childTnLst>
                              <p:par>
                                <p:cTn id="226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33750"/>
                            </p:stCondLst>
                            <p:childTnLst>
                              <p:par>
                                <p:cTn id="2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34250"/>
                            </p:stCondLst>
                            <p:childTnLst>
                              <p:par>
                                <p:cTn id="23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36250"/>
                            </p:stCondLst>
                            <p:childTnLst>
                              <p:par>
                                <p:cTn id="2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36250"/>
                            </p:stCondLst>
                            <p:childTnLst>
                              <p:par>
                                <p:cTn id="2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36750"/>
                            </p:stCondLst>
                            <p:childTnLst>
                              <p:par>
                                <p:cTn id="247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37250"/>
                            </p:stCondLst>
                            <p:childTnLst>
                              <p:par>
                                <p:cTn id="25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37750"/>
                            </p:stCondLst>
                            <p:childTnLst>
                              <p:par>
                                <p:cTn id="2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38000"/>
                            </p:stCondLst>
                            <p:childTnLst>
                              <p:par>
                                <p:cTn id="258" presetID="2" presetClass="exit" presetSubtype="3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38500"/>
                            </p:stCondLst>
                            <p:childTnLst>
                              <p:par>
                                <p:cTn id="263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39000"/>
                            </p:stCondLst>
                            <p:childTnLst>
                              <p:par>
                                <p:cTn id="26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39500"/>
                            </p:stCondLst>
                            <p:childTnLst>
                              <p:par>
                                <p:cTn id="27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40500"/>
                            </p:stCondLst>
                            <p:childTnLst>
                              <p:par>
                                <p:cTn id="277" presetID="4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41500"/>
                            </p:stCondLst>
                            <p:childTnLst>
                              <p:par>
                                <p:cTn id="283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42000"/>
                            </p:stCondLst>
                            <p:childTnLst>
                              <p:par>
                                <p:cTn id="28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42500"/>
                            </p:stCondLst>
                            <p:childTnLst>
                              <p:par>
                                <p:cTn id="29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42500"/>
                            </p:stCondLst>
                            <p:childTnLst>
                              <p:par>
                                <p:cTn id="294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43000"/>
                            </p:stCondLst>
                            <p:childTnLst>
                              <p:par>
                                <p:cTn id="29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5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43500"/>
                            </p:stCondLst>
                            <p:childTnLst>
                              <p:par>
                                <p:cTn id="305" presetID="5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44000"/>
                            </p:stCondLst>
                            <p:childTnLst>
                              <p:par>
                                <p:cTn id="311" presetID="5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44500"/>
                            </p:stCondLst>
                            <p:childTnLst>
                              <p:par>
                                <p:cTn id="3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46000"/>
                            </p:stCondLst>
                            <p:childTnLst>
                              <p:par>
                                <p:cTn id="3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6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1"/>
      <p:bldP spid="7" grpId="2"/>
      <p:bldP spid="16" grpId="0" animBg="1"/>
      <p:bldP spid="16" grpId="1" animBg="1"/>
      <p:bldP spid="10" grpId="0"/>
      <p:bldP spid="10" grpId="1"/>
      <p:bldP spid="11" grpId="0"/>
      <p:bldP spid="11" grpId="1"/>
      <p:bldP spid="12" grpId="0"/>
      <p:bldP spid="12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0" grpId="2"/>
      <p:bldP spid="20" grpId="3"/>
      <p:bldP spid="20" grpId="4"/>
      <p:bldP spid="20" grpId="5"/>
      <p:bldP spid="21" grpId="0"/>
      <p:bldP spid="21" grpId="1"/>
      <p:bldP spid="22" grpId="0"/>
      <p:bldP spid="22" grpId="1"/>
      <p:bldP spid="23" grpId="0"/>
      <p:bldP spid="23" grpId="1"/>
      <p:bldP spid="24" grpId="0" animBg="1"/>
      <p:bldP spid="24" grpId="1" animBg="1"/>
      <p:bldP spid="25" grpId="0"/>
      <p:bldP spid="25" grpId="1"/>
      <p:bldP spid="28" grpId="0"/>
      <p:bldP spid="28" grpId="1"/>
      <p:bldP spid="29" grpId="0"/>
      <p:bldP spid="29" grpId="1"/>
      <p:bldP spid="38" grpId="0" animBg="1"/>
      <p:bldP spid="38" grpId="1" animBg="1"/>
      <p:bldP spid="2048" grpId="0" animBg="1"/>
      <p:bldP spid="30" grpId="0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42</Words>
  <Application>Microsoft Office PowerPoint</Application>
  <PresentationFormat>Breedbeeld</PresentationFormat>
  <Paragraphs>16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Kantoorthema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Frank</dc:creator>
  <cp:lastModifiedBy>Frank</cp:lastModifiedBy>
  <cp:revision>15</cp:revision>
  <dcterms:created xsi:type="dcterms:W3CDTF">2017-06-01T13:51:50Z</dcterms:created>
  <dcterms:modified xsi:type="dcterms:W3CDTF">2017-06-05T14:24:18Z</dcterms:modified>
</cp:coreProperties>
</file>